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87" r:id="rId2"/>
    <p:sldId id="28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2" r:id="rId28"/>
    <p:sldId id="280" r:id="rId29"/>
    <p:sldId id="281" r:id="rId30"/>
    <p:sldId id="283" r:id="rId31"/>
    <p:sldId id="285" r:id="rId32"/>
    <p:sldId id="284" r:id="rId33"/>
    <p:sldId id="28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592" autoAdjust="0"/>
  </p:normalViewPr>
  <p:slideViewPr>
    <p:cSldViewPr snapToGrid="0">
      <p:cViewPr varScale="1">
        <p:scale>
          <a:sx n="63" d="100"/>
          <a:sy n="63" d="100"/>
        </p:scale>
        <p:origin x="9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AA535-86C0-4898-AA72-6F1CCE5AD3A2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FE295-4772-49C2-9698-21104CCA89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E295-4772-49C2-9698-21104CCA89D9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1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542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06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642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948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63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17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902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5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66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270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7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749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11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527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58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84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2392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830997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Engineering Management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105" y="5226905"/>
            <a:ext cx="11845639" cy="1477328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 and Accounts: N. L.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Pandy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with CPM, PERT, and Precedence Diagramming, 3rd Edition, by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J., Phillips, C., and Davis, 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Management: Daniel W.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Halpin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Construction Project Management Handbook : Federal Transit Administration.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87921" y="214290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**Engineering management**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95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039" t="21875" r="19375" b="8000"/>
          <a:stretch/>
        </p:blipFill>
        <p:spPr>
          <a:xfrm>
            <a:off x="0" y="0"/>
            <a:ext cx="12192000" cy="686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69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570" t="19125" r="19219" b="22437"/>
          <a:stretch/>
        </p:blipFill>
        <p:spPr>
          <a:xfrm>
            <a:off x="0" y="0"/>
            <a:ext cx="12058650" cy="687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79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7696" t="25973" r="18319" b="14000"/>
          <a:stretch/>
        </p:blipFill>
        <p:spPr>
          <a:xfrm>
            <a:off x="0" y="-30917"/>
            <a:ext cx="12192000" cy="687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22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8750" t="21125" r="20781" b="2543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34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8750" t="18688" r="17734" b="14750"/>
          <a:stretch/>
        </p:blipFill>
        <p:spPr>
          <a:xfrm>
            <a:off x="0" y="-1"/>
            <a:ext cx="12192000" cy="681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2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390" t="20188" r="19141" b="23000"/>
          <a:stretch/>
        </p:blipFill>
        <p:spPr>
          <a:xfrm>
            <a:off x="0" y="0"/>
            <a:ext cx="12192000" cy="685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6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805" t="19250" r="18555" b="151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03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/>
          <a:srcRect l="18750" t="22408" r="19613" b="856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09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67000" y="-2667000"/>
            <a:ext cx="6858000" cy="1219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800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67000" y="-2666999"/>
            <a:ext cx="6858001" cy="12192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977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4890" y="1039059"/>
            <a:ext cx="7848600" cy="4154984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8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Lecture-2-</a:t>
            </a:r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3343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66998" y="-2666998"/>
            <a:ext cx="6858001" cy="1219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544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9853" y="0"/>
            <a:ext cx="7964033" cy="688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145" y="681263"/>
            <a:ext cx="10680670" cy="5051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960" y="477157"/>
            <a:ext cx="9973279" cy="5676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942" y="638630"/>
            <a:ext cx="11311226" cy="5500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073" y="260349"/>
            <a:ext cx="11047215" cy="569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728" y="5788713"/>
            <a:ext cx="1107621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" y="436788"/>
            <a:ext cx="11383530" cy="5528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08" y="248784"/>
            <a:ext cx="10700557" cy="610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4" y="432028"/>
            <a:ext cx="11079334" cy="598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156" y="348342"/>
            <a:ext cx="10502793" cy="605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453" t="20000" r="19376" b="8937"/>
          <a:stretch/>
        </p:blipFill>
        <p:spPr>
          <a:xfrm>
            <a:off x="71440" y="42865"/>
            <a:ext cx="12029440" cy="676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7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135" y="321356"/>
            <a:ext cx="10960779" cy="6195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278" y="632506"/>
            <a:ext cx="10906579" cy="531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6" t="61801" r="18888" b="13453"/>
          <a:stretch/>
        </p:blipFill>
        <p:spPr bwMode="auto">
          <a:xfrm>
            <a:off x="704299" y="389114"/>
            <a:ext cx="10936162" cy="60116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4" y="422502"/>
            <a:ext cx="11026775" cy="6108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274" t="20188" r="18319" b="19062"/>
          <a:stretch/>
        </p:blipFill>
        <p:spPr>
          <a:xfrm>
            <a:off x="0" y="0"/>
            <a:ext cx="12192000" cy="682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19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508" t="20937" r="17969" b="155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7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7695" t="19813" r="18906" b="12500"/>
          <a:stretch/>
        </p:blipFill>
        <p:spPr>
          <a:xfrm>
            <a:off x="0" y="0"/>
            <a:ext cx="12192000" cy="687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5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391" t="18687" r="19023" b="8000"/>
          <a:stretch/>
        </p:blipFill>
        <p:spPr>
          <a:xfrm>
            <a:off x="0" y="0"/>
            <a:ext cx="12192000" cy="692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6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039" t="20813" r="19219" b="19624"/>
          <a:stretch/>
        </p:blipFill>
        <p:spPr>
          <a:xfrm>
            <a:off x="0" y="0"/>
            <a:ext cx="12192000" cy="682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07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8868" t="23188" r="18671" b="8188"/>
          <a:stretch/>
        </p:blipFill>
        <p:spPr>
          <a:xfrm>
            <a:off x="0" y="0"/>
            <a:ext cx="12192000" cy="684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66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57</TotalTime>
  <Words>83</Words>
  <Application>Microsoft Office PowerPoint</Application>
  <PresentationFormat>Widescreen</PresentationFormat>
  <Paragraphs>15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Aharoni</vt:lpstr>
      <vt:lpstr>Arial</vt:lpstr>
      <vt:lpstr>Calibri</vt:lpstr>
      <vt:lpstr>Century Gothic</vt:lpstr>
      <vt:lpstr>Garamond</vt:lpstr>
      <vt:lpstr>Times New Roman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</dc:creator>
  <cp:lastModifiedBy>mom</cp:lastModifiedBy>
  <cp:revision>14</cp:revision>
  <dcterms:created xsi:type="dcterms:W3CDTF">2016-10-17T04:57:00Z</dcterms:created>
  <dcterms:modified xsi:type="dcterms:W3CDTF">2017-12-17T21:51:51Z</dcterms:modified>
</cp:coreProperties>
</file>